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93020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маусым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>
                <a:latin typeface="Times New Roman" pitchFamily="18" charset="0"/>
                <a:cs typeface="Times New Roman" pitchFamily="18" charset="0"/>
              </a:rPr>
              <a:t>06 июня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4-9 м/с. Температура воздуха ночью 12-14,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28723</TotalTime>
  <Words>669</Words>
  <Application>Microsoft Office PowerPoint</Application>
  <PresentationFormat>Лист A4 (210x297 мм)</PresentationFormat>
  <Paragraphs>110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5400</cp:revision>
  <cp:lastPrinted>2021-07-01T03:56:27Z</cp:lastPrinted>
  <dcterms:created xsi:type="dcterms:W3CDTF">2018-03-27T06:03:00Z</dcterms:created>
  <dcterms:modified xsi:type="dcterms:W3CDTF">2026-06-05T08:23:08Z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