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962723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временами дождь, гроза. Ветер западный, юго-западный 5-10 м/с. Температура воздуха ночью 12-14, днем 22-24 тепла.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Прогноз погоды на ночь 07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Ночью и утром туман.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                  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12-14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082544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июня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повышенный 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Әбдіғали Т.М./Проненко В.В.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66779</TotalTime>
  <Words>640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7196</cp:revision>
  <cp:lastPrinted>2021-02-03T11:37:00Z</cp:lastPrinted>
  <dcterms:created xsi:type="dcterms:W3CDTF">2018-03-27T06:03:00Z</dcterms:created>
  <dcterms:modified xsi:type="dcterms:W3CDTF">2026-06-05T08:21:51Z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