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 varScale="1">
        <p:scale>
          <a:sx n="116" d="100"/>
          <a:sy n="116" d="100"/>
        </p:scale>
        <p:origin x="2280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96755150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№15</a:t>
                      </a:r>
                      <a:r>
                        <a:rPr kumimoji="0" lang="kk-KZ" altLang="x-none" sz="16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июня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июня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июн</a:t>
            </a:r>
            <a:r>
              <a:rPr lang="kk-KZ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воздуха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июня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6849891"/>
              </p:ext>
            </p:extLst>
          </p:nvPr>
        </p:nvGraphicFramePr>
        <p:xfrm>
          <a:off x="4991355" y="4193139"/>
          <a:ext cx="4747702" cy="21305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758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7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06 июня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05 июня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06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/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Облачно, дождь, гроза, днем временами сильный дождь, град, шквал. Ветер северо-западный 9-14 м/с. Температура воздуха ночью 12-14, днем 20-22 тепла.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погоды на ночь 07 </a:t>
            </a:r>
            <a:r>
              <a:rPr lang="ru-RU" altLang="ru-RU" sz="11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</a:t>
            </a:r>
            <a:r>
              <a:rPr lang="kk-KZ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06 июня по 08 ч. 07 </a:t>
            </a:r>
            <a:r>
              <a:rPr lang="ru-RU" altLang="ru-RU" sz="11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</a:t>
            </a:r>
            <a:r>
              <a:rPr lang="kk-KZ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</a:p>
          <a:p>
            <a:pPr indent="1778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дождь, гроза. Ветер северо-западный 7-12 м/с. Температура воздуха 12-14 тепла</a:t>
            </a:r>
            <a:r>
              <a:rPr lang="kk-KZ" sz="1100" dirty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Оспанова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40934</TotalTime>
  <Words>639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7015</cp:revision>
  <cp:lastPrinted>2021-07-01T03:56:27Z</cp:lastPrinted>
  <dcterms:created xsi:type="dcterms:W3CDTF">2018-03-27T06:03:00Z</dcterms:created>
  <dcterms:modified xsi:type="dcterms:W3CDTF">2026-06-05T08:28:13Z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