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71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76009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во второй половине дня дождь, гроза. Ветер северо-западный 5-10, днем порывы 15-18 м/с. Температура воздуха ночью 16-18, днем 30-32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м/с. Температура воздуха 15-17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2110" y="32189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46663" y="22023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23017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22107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4411</cp:revision>
  <cp:lastPrinted>2021-07-01T03:56:27Z</cp:lastPrinted>
  <dcterms:created xsi:type="dcterms:W3CDTF">2018-03-27T06:03:00Z</dcterms:created>
  <dcterms:modified xsi:type="dcterms:W3CDTF">2026-06-06T08:25:43Z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