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551308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небольшой дождь, гроза, днем во второй половине дня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северо-западный, 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1-6, днем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21-23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1280481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З.Ж./Кириллова 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28251</TotalTime>
  <Words>610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5296</cp:revision>
  <cp:lastPrinted>2021-07-01T03:56:27Z</cp:lastPrinted>
  <dcterms:created xsi:type="dcterms:W3CDTF">2018-03-27T06:03:00Z</dcterms:created>
  <dcterms:modified xsi:type="dcterms:W3CDTF">2026-06-06T07:45:20Z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