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8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483356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северо-западный, северный 5-10 м/с. Температура воздуха ночью 12-14, днем 25-27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4-9 м/с. Температура воздуха 12-14 тепла. </a:t>
            </a:r>
          </a:p>
          <a:p>
            <a:pPr lvl="0" indent="17780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7244" y="34078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129373" y="2434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281515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21921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4387</cp:revision>
  <cp:lastPrinted>2021-10-14T11:15:53Z</cp:lastPrinted>
  <dcterms:created xsi:type="dcterms:W3CDTF">2018-03-27T06:03:00Z</dcterms:created>
  <dcterms:modified xsi:type="dcterms:W3CDTF">2026-06-06T08:18:57Z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