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45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33124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юго-западный 2-7 м/с. Температура воздуха ночью 16-18, днем 30-32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9-14, порывы 15-20 м/с. Температура воздуха 17-19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58412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5897</TotalTime>
  <Words>553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1186</cp:revision>
  <cp:lastPrinted>2021-07-01T03:56:27Z</cp:lastPrinted>
  <dcterms:created xsi:type="dcterms:W3CDTF">2024-09-22T07:48:17Z</dcterms:created>
  <dcterms:modified xsi:type="dcterms:W3CDTF">2026-06-06T07:54:52Z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