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днем небольшой </a:t>
            </a:r>
            <a:r>
              <a:rPr lang="kk-KZ" sz="1100" dirty="0" smtClean="0">
                <a:solidFill>
                  <a:schemeClr val="tx1"/>
                </a:solidFill>
              </a:rPr>
              <a:t>дождь</a:t>
            </a:r>
            <a:r>
              <a:rPr lang="kk-KZ" sz="1100" dirty="0">
                <a:solidFill>
                  <a:schemeClr val="tx1"/>
                </a:solidFill>
              </a:rPr>
              <a:t>, 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16-18,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26-28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08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юго-восточный 3-8 м/с. Температура воздуха 16-18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32312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и 8 июня ночью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накоплению, 07 июня днем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29830</TotalTime>
  <Words>794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7309</cp:revision>
  <cp:lastPrinted>2021-07-01T09:11:30Z</cp:lastPrinted>
  <dcterms:created xsi:type="dcterms:W3CDTF">2018-03-27T06:03:00Z</dcterms:created>
  <dcterms:modified xsi:type="dcterms:W3CDTF">2026-06-06T06:22:14Z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