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79" d="100"/>
          <a:sy n="79" d="100"/>
        </p:scale>
        <p:origin x="108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306913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южный, юго-восточный ночью 1-6,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3104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07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07, 08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66801</TotalTime>
  <Words>625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7199</cp:revision>
  <cp:lastPrinted>2021-02-03T11:37:00Z</cp:lastPrinted>
  <dcterms:created xsi:type="dcterms:W3CDTF">2018-03-27T06:03:00Z</dcterms:created>
  <dcterms:modified xsi:type="dcterms:W3CDTF">2026-06-06T07:28:43Z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