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0168336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№157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маусым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во второй половине дня небольшой дождь. Ветер северо-западный,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1-6, днем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14-16, днем 28-30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16-18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36652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28703</TotalTime>
  <Words>647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5402</cp:revision>
  <cp:lastPrinted>2021-07-01T03:56:27Z</cp:lastPrinted>
  <dcterms:created xsi:type="dcterms:W3CDTF">2018-03-27T06:03:00Z</dcterms:created>
  <dcterms:modified xsi:type="dcterms:W3CDTF">2026-06-06T07:24:00Z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