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34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9830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54880" y="244242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00161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 Ветер северо-западный 7-12 м/с. Температура воздуха ночью 16-18, днем 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29682</TotalTime>
  <Words>581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4285</cp:revision>
  <cp:lastPrinted>2021-10-15T03:50:29Z</cp:lastPrinted>
  <dcterms:created xsi:type="dcterms:W3CDTF">2018-03-27T06:03:00Z</dcterms:created>
  <dcterms:modified xsi:type="dcterms:W3CDTF">2026-06-06T07:31:37Z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