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4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129436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7-12 м/с. Температура воздуха ночью 16-18, днем 31-33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93817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25809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5240</cp:revision>
  <cp:lastPrinted>2021-07-01T03:56:27Z</cp:lastPrinted>
  <dcterms:created xsi:type="dcterms:W3CDTF">2018-03-27T06:03:00Z</dcterms:created>
  <dcterms:modified xsi:type="dcterms:W3CDTF">2026-06-07T07:34:42Z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