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334898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гроза. Ветер северо-западный 7-12 м/с. Температура воздуха ночью 12-14, днем 23-25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10-12 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7244" y="340784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129373" y="24347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565247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21964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4391</cp:revision>
  <cp:lastPrinted>2021-10-14T11:15:53Z</cp:lastPrinted>
  <dcterms:created xsi:type="dcterms:W3CDTF">2018-03-27T06:03:00Z</dcterms:created>
  <dcterms:modified xsi:type="dcterms:W3CDTF">2026-06-07T05:52:43Z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