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638248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гроза. Ветер юго-западный 9-14 м/с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24-26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604210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36161</TotalTime>
  <Words>560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5765</cp:revision>
  <cp:lastPrinted>2025-12-12T07:56:19Z</cp:lastPrinted>
  <dcterms:created xsi:type="dcterms:W3CDTF">2018-03-27T06:03:00Z</dcterms:created>
  <dcterms:modified xsi:type="dcterms:W3CDTF">2026-06-07T09:03:27Z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