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891039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18-20 тепла, днем сильная жара 33-35 градусов.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09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69302"/>
              </p:ext>
            </p:extLst>
          </p:nvPr>
        </p:nvGraphicFramePr>
        <p:xfrm>
          <a:off x="5331722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59114</TotalTime>
  <Words>640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8179</cp:revision>
  <cp:lastPrinted>2025-08-12T06:13:34Z</cp:lastPrinted>
  <dcterms:created xsi:type="dcterms:W3CDTF">2018-03-27T06:03:00Z</dcterms:created>
  <dcterms:modified xsi:type="dcterms:W3CDTF">2026-06-07T05:59:49Z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