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94798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северо-западный 7-12 м/с. Температура воздуха ночью 15-17, днем 30-32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1166" y="317276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12149" y="220634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956237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29168</TotalTime>
  <Words>691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4937</cp:revision>
  <cp:lastPrinted>2026-04-01T06:23:53Z</cp:lastPrinted>
  <dcterms:created xsi:type="dcterms:W3CDTF">2018-03-27T06:03:00Z</dcterms:created>
  <dcterms:modified xsi:type="dcterms:W3CDTF">2026-06-07T05:50:58Z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