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114" y="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01256452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158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6368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Переменная облачность, ночью небольшой дождь, гроза. Ветер юго-западный с переходом на юго-восточный 5-10 м/с. Температура воздуха ночью 13-15, днем 28-30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09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9-14 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16-18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810211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07 июня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5834494"/>
              </p:ext>
            </p:extLst>
          </p:nvPr>
        </p:nvGraphicFramePr>
        <p:xfrm>
          <a:off x="5075127" y="4271876"/>
          <a:ext cx="4588669" cy="21549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69292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28426</TotalTime>
  <Words>603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4355</cp:revision>
  <cp:lastPrinted>2021-07-01T03:56:27Z</cp:lastPrinted>
  <dcterms:created xsi:type="dcterms:W3CDTF">2018-03-27T06:03:00Z</dcterms:created>
  <dcterms:modified xsi:type="dcterms:W3CDTF">2026-06-07T08:15:05Z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