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447446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град, шквал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Прогноз погоды на ночь 09 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4-9 м/с. Температура воздуха ночью 14-16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665190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143048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июня, ночью 9 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66809</TotalTime>
  <Words>604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7203</cp:revision>
  <cp:lastPrinted>2021-02-03T11:37:00Z</cp:lastPrinted>
  <dcterms:created xsi:type="dcterms:W3CDTF">2018-03-27T06:03:00Z</dcterms:created>
  <dcterms:modified xsi:type="dcterms:W3CDTF">2026-06-07T08:07:56Z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