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524531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кратковременный дождь, гроза. Ветер северо-западный 7-12 м/с. Температура воздуха ночью 15-17, днем 30-32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м/с. Температура воздуха 13-15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2110" y="32189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46663" y="22023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017363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22157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4416</cp:revision>
  <cp:lastPrinted>2021-07-01T03:56:27Z</cp:lastPrinted>
  <dcterms:created xsi:type="dcterms:W3CDTF">2018-03-27T06:03:00Z</dcterms:created>
  <dcterms:modified xsi:type="dcterms:W3CDTF">2026-06-07T05:52:06Z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