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331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28257609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№158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маусым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7-12 м/с. Температура воздуха ночью 16-18, днем 31-33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гроза.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16-18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5295087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28704</TotalTime>
  <Words>642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5401</cp:revision>
  <cp:lastPrinted>2021-07-01T03:56:27Z</cp:lastPrinted>
  <dcterms:created xsi:type="dcterms:W3CDTF">2018-03-27T06:03:00Z</dcterms:created>
  <dcterms:modified xsi:type="dcterms:W3CDTF">2026-06-07T07:42:37Z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