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6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261459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947764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дождь, гроза, град, шквал. Ветер северо-западный, северный 9-14, днем порывы 15-20 м/с. Температура воздуха ночью 12-14, днем 23-25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небольшой дождь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гроза. Ветер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41095</TotalTime>
  <Words>607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7026</cp:revision>
  <cp:lastPrinted>2021-07-01T03:56:27Z</cp:lastPrinted>
  <dcterms:created xsi:type="dcterms:W3CDTF">2018-03-27T06:03:00Z</dcterms:created>
  <dcterms:modified xsi:type="dcterms:W3CDTF">2026-06-07T06:14:33Z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