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055041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2853"/>
            <a:ext cx="4336819" cy="17158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09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гроза. Ветер юго-восточный 9-14, днем порывы 15-20 м/с. Температура воздуха ночью 17-19 тепла, днем сильная жара 35-37 градусов..</a:t>
            </a: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10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-западный 9-14, порывы 15-20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237789"/>
              </p:ext>
            </p:extLst>
          </p:nvPr>
        </p:nvGraphicFramePr>
        <p:xfrm>
          <a:off x="5331722" y="3714952"/>
          <a:ext cx="4076038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59157</TotalTime>
  <Words>650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8182</cp:revision>
  <cp:lastPrinted>2025-08-12T06:13:34Z</cp:lastPrinted>
  <dcterms:created xsi:type="dcterms:W3CDTF">2018-03-27T06:03:00Z</dcterms:created>
  <dcterms:modified xsi:type="dcterms:W3CDTF">2026-06-08T06:47:09Z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