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297857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дождь, гроза. Ветер юго- восточный с переходом на юго-западный 7-12, днем порывы 15-20 м/с. Температура воздуха ночью 18-20, днем 30-32 тепла.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93841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25809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5242</cp:revision>
  <cp:lastPrinted>2021-07-01T03:56:27Z</cp:lastPrinted>
  <dcterms:created xsi:type="dcterms:W3CDTF">2018-03-27T06:03:00Z</dcterms:created>
  <dcterms:modified xsi:type="dcterms:W3CDTF">2026-06-08T07:58:21Z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