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86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0211233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июня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08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09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Ветер северо-западный, северный ночью 1-6, днем 5-10 м/с. Температура воздуха ночью 12-14, днем 30-32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10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2-7 м/с. Температура воздуха 15-17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67743" y="329565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48851" y="2013380"/>
            <a:ext cx="4706548" cy="120032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июня метеорологические условия будут способствовать накоплению загрязняющих веществ в атмосфере города, днем 09 июня рассеиванию, ночью 10 июня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F5EE3F3A-5EFA-2F23-1B9A-21F6520AD4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6008930"/>
              </p:ext>
            </p:extLst>
          </p:nvPr>
        </p:nvGraphicFramePr>
        <p:xfrm>
          <a:off x="5070660" y="3978516"/>
          <a:ext cx="4684956" cy="227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6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Кашканова Г.М.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29192</TotalTime>
  <Words>711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4943</cp:revision>
  <cp:lastPrinted>2026-04-01T06:23:53Z</cp:lastPrinted>
  <dcterms:created xsi:type="dcterms:W3CDTF">2018-03-27T06:03:00Z</dcterms:created>
  <dcterms:modified xsi:type="dcterms:W3CDTF">2026-06-08T07:43:42Z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