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1155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09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08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09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шквал, днем град. Ветер юго-восточный ночью            9-14, порывы 15-20 м/с, днем 15-20, порывы 23-28 м/с. Температура воздуха ночью 17-19, днем 30-32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10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09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юго-западный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21420</TotalTime>
  <Words>651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8567</cp:revision>
  <cp:lastPrinted>2021-07-01T03:56:27Z</cp:lastPrinted>
  <dcterms:created xsi:type="dcterms:W3CDTF">2018-03-27T06:03:00Z</dcterms:created>
  <dcterms:modified xsi:type="dcterms:W3CDTF">2026-06-08T06:43:40Z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