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91244318"/>
              </p:ext>
            </p:extLst>
          </p:nvPr>
        </p:nvGraphicFramePr>
        <p:xfrm>
          <a:off x="120687" y="2508121"/>
          <a:ext cx="4808984" cy="2117169"/>
        </p:xfrm>
        <a:graphic>
          <a:graphicData uri="http://schemas.openxmlformats.org/drawingml/2006/table">
            <a:tbl>
              <a:tblPr/>
              <a:tblGrid>
                <a:gridCol w="480898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171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159 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</a:p>
                    <a:p>
                      <a:pPr lvl="0" algn="ctr" eaLnBrk="1" hangingPunct="1">
                        <a:buNone/>
                      </a:pP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июня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84639" y="194569"/>
            <a:ext cx="469429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Актобе</a:t>
            </a:r>
          </a:p>
          <a:p>
            <a:pPr algn="ctr"/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дождь,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гроза. Ветер северо-западный 8-13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13-15, днем 20-22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</a:t>
            </a:r>
            <a:endParaRPr lang="ru-RU" sz="1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Прогноз погоды на ночь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без осадков.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ападный 5-10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14-16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28043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08 июня 2026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77021795"/>
              </p:ext>
            </p:extLst>
          </p:nvPr>
        </p:nvGraphicFramePr>
        <p:xfrm>
          <a:off x="5049292" y="3985118"/>
          <a:ext cx="4607735" cy="2407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89401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0916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309167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1470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kk-KZ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0.217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5782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1017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0.203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0.519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0.085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0.763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06541" y="2143048"/>
            <a:ext cx="4650486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июня, ночью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года метеорологические условия будут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  <a:p>
            <a:pPr lvl="0" indent="182563" algn="just"/>
            <a:endParaRPr lang="ru-RU" altLang="en-US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06541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4971530" y="610493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Әбдіғали Т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.М./Проненко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В.В.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178086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66826</TotalTime>
  <Words>597</Words>
  <Application>Microsoft Office PowerPoint</Application>
  <PresentationFormat>Лист A4 (210x297 мм)</PresentationFormat>
  <Paragraphs>93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7205</cp:revision>
  <cp:lastPrinted>2021-02-03T11:37:00Z</cp:lastPrinted>
  <dcterms:created xsi:type="dcterms:W3CDTF">2018-03-27T06:03:00Z</dcterms:created>
  <dcterms:modified xsi:type="dcterms:W3CDTF">2026-06-08T07:15:54Z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