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05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6612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ночью 1-6, днем 5-10 м/с. Температура воздуха ночью 15-17 тепла, днем сильная жара 33-35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10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36998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31" y="2040494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метеорологические условия будут способствовать накоплению загрязняющих веществ в атмосфере города, днем 09 июня рассеиванию, ночью 10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8381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Кашканова Г.М.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22163</TotalTime>
  <Words>644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4421</cp:revision>
  <cp:lastPrinted>2021-07-01T03:56:27Z</cp:lastPrinted>
  <dcterms:created xsi:type="dcterms:W3CDTF">2018-03-27T06:03:00Z</dcterms:created>
  <dcterms:modified xsi:type="dcterms:W3CDTF">2026-06-08T07:38:39Z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