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4" d="100"/>
          <a:sy n="94" d="100"/>
        </p:scale>
        <p:origin x="105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79670544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58926388"/>
              </p:ext>
            </p:extLst>
          </p:nvPr>
        </p:nvGraphicFramePr>
        <p:xfrm>
          <a:off x="5046663" y="627841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00567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08 июня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июня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08 июня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09 июня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без осадков. Ветер северо-западный, северный ночью 1-6, днем 5-10 м/с. Температура воздуха ночью 10-12, днем 28-30 тепла.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10 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09 июня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северо-восточный 2-7 м/с. Температура воздуха 13-15 тепла. </a:t>
            </a:r>
          </a:p>
          <a:p>
            <a:pPr lvl="0" indent="177800" algn="just"/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5085439" y="346125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3" name="TextBox 13"/>
          <p:cNvSpPr txBox="1"/>
          <p:nvPr/>
        </p:nvSpPr>
        <p:spPr>
          <a:xfrm>
            <a:off x="5058764" y="2130326"/>
            <a:ext cx="4706548" cy="120032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09 июня метеорологические условия будут способствовать накоплению загрязняющих веществ в атмосфере города, днем 09 июня рассеиванию, ночью 10 июня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3B4CF890-7867-AACB-23EA-EFAB85A5CF0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6556731"/>
              </p:ext>
            </p:extLst>
          </p:nvPr>
        </p:nvGraphicFramePr>
        <p:xfrm>
          <a:off x="5066045" y="4162232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0,325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0,283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16414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В. Клинка, 7В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Кашканова Г.М.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79581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≤ 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21972</TotalTime>
  <Words>641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4395</cp:revision>
  <cp:lastPrinted>2021-10-14T11:15:53Z</cp:lastPrinted>
  <dcterms:created xsi:type="dcterms:W3CDTF">2018-03-27T06:03:00Z</dcterms:created>
  <dcterms:modified xsi:type="dcterms:W3CDTF">2026-06-08T07:43:30Z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