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2" d="100"/>
          <a:sy n="102" d="100"/>
        </p:scale>
        <p:origin x="61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6688410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159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09 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июня до 20 ч. 09 июня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дождь, гроза. Ветер северо-восточный с переходом на северо-западный 9-14 м/с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13-15,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23-25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10 июня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июня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дождь, гроза.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13-15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 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4359260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4,825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2563" algn="just"/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А. Шибаршина/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36266</TotalTime>
  <Words>574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5769</cp:revision>
  <cp:lastPrinted>2025-12-12T07:56:19Z</cp:lastPrinted>
  <dcterms:created xsi:type="dcterms:W3CDTF">2018-03-27T06:03:00Z</dcterms:created>
  <dcterms:modified xsi:type="dcterms:W3CDTF">2026-06-08T09:09:53Z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