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09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3-8, днем порывы 11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17-19,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31-33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10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09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559958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29854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7315</cp:revision>
  <cp:lastPrinted>2021-07-01T09:11:30Z</cp:lastPrinted>
  <dcterms:created xsi:type="dcterms:W3CDTF">2018-03-27T06:03:00Z</dcterms:created>
  <dcterms:modified xsi:type="dcterms:W3CDTF">2026-06-08T05:29:00Z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