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79454472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на 0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16212750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8-13, порывы 15-20 м/с. Температура воздуха ночью 23-25, днем 34-36 тепла. 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14472</TotalTime>
  <Words>576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4111</cp:revision>
  <cp:lastPrinted>2021-07-01T03:56:27Z</cp:lastPrinted>
  <dcterms:created xsi:type="dcterms:W3CDTF">2018-03-27T06:03:00Z</dcterms:created>
  <dcterms:modified xsi:type="dcterms:W3CDTF">2026-06-08T06:41:00Z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