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870" y="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105441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544060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дождь, гроза,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град, шквал.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западный,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13-15,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12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небольшой дождь, гроза.  Ветер северный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41187</TotalTime>
  <Words>606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7041</cp:revision>
  <cp:lastPrinted>2021-07-01T03:56:27Z</cp:lastPrinted>
  <dcterms:created xsi:type="dcterms:W3CDTF">2018-03-27T06:03:00Z</dcterms:created>
  <dcterms:modified xsi:type="dcterms:W3CDTF">2026-06-10T06:56:27Z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