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74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825733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кратковременный дождь, гроза. Ветер северо-восточный 5-10 м/с. Температура воздуха ночью 12-14, днем 26-28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 5-10 м/с. Температура воздуха 13-15 тепла.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22861" y="32363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58764" y="226567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784815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Кашканова Г.М.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22009</TotalTime>
  <Words>583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Гульжас Мадениетовна Кашканова</cp:lastModifiedBy>
  <cp:revision>4403</cp:revision>
  <cp:lastPrinted>2021-10-14T11:15:53Z</cp:lastPrinted>
  <dcterms:created xsi:type="dcterms:W3CDTF">2018-03-27T06:03:00Z</dcterms:created>
  <dcterms:modified xsi:type="dcterms:W3CDTF">2026-06-10T06:33:45Z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