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74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076611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июня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юго-восточный 5-10 м/с. Температура воздуха ночью 15-17, днем 31-33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36998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25731" y="204049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014982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Кашканова Г.М.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22180</TotalTime>
  <Words>582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Гульжас Мадениетовна Кашканова</cp:lastModifiedBy>
  <cp:revision>4428</cp:revision>
  <cp:lastPrinted>2021-07-01T03:56:27Z</cp:lastPrinted>
  <dcterms:created xsi:type="dcterms:W3CDTF">2018-03-27T06:03:00Z</dcterms:created>
  <dcterms:modified xsi:type="dcterms:W3CDTF">2026-06-10T06:23:13Z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