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95733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11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10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шквал, град. Ветер юго-западный ночью            9-14 м/с, днем 15-20 м/с. Температура воздуха ночью 13-15, днем 24-26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12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11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ночью 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21428</TotalTime>
  <Words>641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8576</cp:revision>
  <cp:lastPrinted>2021-07-01T03:56:27Z</cp:lastPrinted>
  <dcterms:created xsi:type="dcterms:W3CDTF">2018-03-27T06:03:00Z</dcterms:created>
  <dcterms:modified xsi:type="dcterms:W3CDTF">2026-06-10T06:45:08Z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