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3" d="100"/>
          <a:sy n="83" d="100"/>
        </p:scale>
        <p:origin x="1685" y="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161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10 июня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10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облачность, утром и днем дождь, гроза. Ветер юго-западный 3-8, временами порывы 15 м/с. Температура воздуха ночью 17-19, днем 25-27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12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11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sz="1100" dirty="0">
                <a:solidFill>
                  <a:schemeClr val="tx1"/>
                </a:solidFill>
              </a:rPr>
              <a:t>. Ветер юго-западный, южный 3-8 м/с. Температура воздуха 15-17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882209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10 июня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29859</TotalTime>
  <Words>837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Asus</cp:lastModifiedBy>
  <cp:revision>7321</cp:revision>
  <cp:lastPrinted>2021-07-01T09:11:30Z</cp:lastPrinted>
  <dcterms:created xsi:type="dcterms:W3CDTF">2018-03-27T06:03:00Z</dcterms:created>
  <dcterms:modified xsi:type="dcterms:W3CDTF">2026-06-10T10:33:18Z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