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7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89418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северо-восточный 5-10 м/с. Температура воздуха ночью 13-15,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5-10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52073" y="207705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942904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29251</TotalTime>
  <Words>653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Гульжас Мадениетовна Кашканова</cp:lastModifiedBy>
  <cp:revision>4953</cp:revision>
  <cp:lastPrinted>2026-04-01T06:23:53Z</cp:lastPrinted>
  <dcterms:created xsi:type="dcterms:W3CDTF">2018-03-27T06:03:00Z</dcterms:created>
  <dcterms:modified xsi:type="dcterms:W3CDTF">2026-06-10T06:19:20Z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