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681538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2853"/>
            <a:ext cx="4336819" cy="17158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11 июня</a:t>
            </a:r>
          </a:p>
          <a:p>
            <a:pPr indent="180975" algn="just">
              <a:spcAft>
                <a:spcPts val="0"/>
              </a:spcAft>
            </a:pP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дождь, гроза, днем град. Ветер юго-западный, западный 9-14, порывы 18 м/с. Температура воздуха ночью 18-20, днем 30-32 тепла.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12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з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ападный 9-14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16-18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694315"/>
              </p:ext>
            </p:extLst>
          </p:nvPr>
        </p:nvGraphicFramePr>
        <p:xfrm>
          <a:off x="5331722" y="3714952"/>
          <a:ext cx="4076038" cy="245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59279</TotalTime>
  <Words>647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8189</cp:revision>
  <cp:lastPrinted>2025-08-12T06:13:34Z</cp:lastPrinted>
  <dcterms:created xsi:type="dcterms:W3CDTF">2018-03-27T06:03:00Z</dcterms:created>
  <dcterms:modified xsi:type="dcterms:W3CDTF">2026-06-10T08:36:06Z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