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3959971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4639" y="194569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небольшой дождь, гроза. Ветер северо-западный, западный 7-12 м/с. Температура воздуха ночью 12-14, днем 23-25 тепла.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2358086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78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6541" y="2143048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Сагинтаева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66858</TotalTime>
  <Words>602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7212</cp:revision>
  <cp:lastPrinted>2021-02-03T11:37:00Z</cp:lastPrinted>
  <dcterms:created xsi:type="dcterms:W3CDTF">2018-03-27T06:03:00Z</dcterms:created>
  <dcterms:modified xsi:type="dcterms:W3CDTF">2026-06-10T07:02:55Z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