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80420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юго-западный 7-12, днем порывы 15 м/с. Температура воздуха ночью 12-14, днем 26-28 тепла.</a:t>
            </a:r>
            <a:endParaRPr lang="kk-KZ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28712</TotalTime>
  <Words>641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5408</cp:revision>
  <cp:lastPrinted>2021-07-01T03:56:27Z</cp:lastPrinted>
  <dcterms:created xsi:type="dcterms:W3CDTF">2018-03-27T06:03:00Z</dcterms:created>
  <dcterms:modified xsi:type="dcterms:W3CDTF">2026-06-10T09:17:02Z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