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12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днем кратковременный дождь, гроза. 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с переходом на северо-западный 3-8</a:t>
            </a:r>
            <a:r>
              <a:rPr lang="kk-KZ" sz="1100" dirty="0">
                <a:solidFill>
                  <a:schemeClr val="tx1"/>
                </a:solidFill>
              </a:rPr>
              <a:t>, днем порывы </a:t>
            </a:r>
            <a:r>
              <a:rPr lang="kk-KZ" sz="1100" dirty="0" smtClean="0">
                <a:solidFill>
                  <a:schemeClr val="tx1"/>
                </a:solidFill>
              </a:rPr>
              <a:t>13 м/с</a:t>
            </a:r>
            <a:r>
              <a:rPr lang="kk-KZ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17-19,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28-30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13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629234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ночью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днем </a:t>
            </a:r>
            <a:r>
              <a:rPr lang="ru-RU" alt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29863</TotalTime>
  <Words>803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7323</cp:revision>
  <cp:lastPrinted>2021-07-01T09:11:30Z</cp:lastPrinted>
  <dcterms:created xsi:type="dcterms:W3CDTF">2018-03-27T06:03:00Z</dcterms:created>
  <dcterms:modified xsi:type="dcterms:W3CDTF">2026-06-11T05:56:20Z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