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5754554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№162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июня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12 июня</a:t>
            </a: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11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июня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12 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днем дождь, гроза.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южный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днем порывы 15-18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18-20, днем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28-30 тепла. 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13 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июня</a:t>
            </a: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юго-западный, 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воздуха 18-20 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11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0149458"/>
              </p:ext>
            </p:extLst>
          </p:nvPr>
        </p:nvGraphicFramePr>
        <p:xfrm>
          <a:off x="4999855" y="4149080"/>
          <a:ext cx="4716137" cy="18024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0704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29916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96191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5052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0.688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44016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А.Т./Кириллова И.Н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28277</TotalTime>
  <Words>602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5306</cp:revision>
  <cp:lastPrinted>2021-07-01T03:56:27Z</cp:lastPrinted>
  <dcterms:created xsi:type="dcterms:W3CDTF">2018-03-27T06:03:00Z</dcterms:created>
  <dcterms:modified xsi:type="dcterms:W3CDTF">2026-06-11T07:23:56Z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