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66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12866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кратковременный дождь, гроза. Ветер юго-восточный с переходом на северо-западный 5-10, днем порывы 15-20 м/с. Температура воздуха ночью 15-17, днем 30-32 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13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воздуха 13-15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7743" y="329565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48549" y="2233156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12 июня метеорологические условия будут способствовать рассеиванию, ночью 13 июня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258011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Назарханова А.С.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29279</TotalTime>
  <Words>704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4959</cp:revision>
  <cp:lastPrinted>2026-04-01T06:23:53Z</cp:lastPrinted>
  <dcterms:created xsi:type="dcterms:W3CDTF">2018-03-27T06:03:00Z</dcterms:created>
  <dcterms:modified xsi:type="dcterms:W3CDTF">2026-06-11T07:36:55Z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