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16317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июня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юго-восточный с переходом на северо-западный 5-10, днем порывы 15-20 м/с. Температура воздуха ночью 15-17, днем 30-32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19621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Назарханова А.С.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22185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4433</cp:revision>
  <cp:lastPrinted>2021-07-01T03:56:27Z</cp:lastPrinted>
  <dcterms:created xsi:type="dcterms:W3CDTF">2018-03-27T06:03:00Z</dcterms:created>
  <dcterms:modified xsi:type="dcterms:W3CDTF">2026-06-11T07:28:39Z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