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7905416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99157619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8-13 м/с.  Температура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33-35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14408</TotalTime>
  <Words>598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4115</cp:revision>
  <cp:lastPrinted>2021-07-01T03:56:27Z</cp:lastPrinted>
  <dcterms:created xsi:type="dcterms:W3CDTF">2018-03-27T06:03:00Z</dcterms:created>
  <dcterms:modified xsi:type="dcterms:W3CDTF">2026-06-11T07:05:48Z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