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114" y="1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30654526"/>
              </p:ext>
            </p:extLst>
          </p:nvPr>
        </p:nvGraphicFramePr>
        <p:xfrm>
          <a:off x="314527" y="2546642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162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6368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12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12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Переменная облачность, днем временами дождь, гроза, град. Ветер юго-западный 9-14 м/с. Температура воздуха ночью 13-15, днем 23-25 тепла.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177800" algn="ctr">
              <a:lnSpc>
                <a:spcPts val="144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12 июня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13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временами дождь, гроза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Ветер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юго-западный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5-10 м/с. Температура воздуха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13-15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44579" y="3810211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 июня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8001840"/>
              </p:ext>
            </p:extLst>
          </p:nvPr>
        </p:nvGraphicFramePr>
        <p:xfrm>
          <a:off x="5075127" y="4271876"/>
          <a:ext cx="4588669" cy="21549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69292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0.104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546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28473</TotalTime>
  <Words>600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4363</cp:revision>
  <cp:lastPrinted>2021-07-01T03:56:27Z</cp:lastPrinted>
  <dcterms:created xsi:type="dcterms:W3CDTF">2018-03-27T06:03:00Z</dcterms:created>
  <dcterms:modified xsi:type="dcterms:W3CDTF">2026-06-11T08:08:13Z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