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972865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12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11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шквал, град. Ветер южный, юго-западный            9-14, днем  порывы 15-20 м/с. Температура воздуха ночью 13-15, днем 23-25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13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12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14-16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21430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8582</cp:revision>
  <cp:lastPrinted>2021-07-01T03:56:27Z</cp:lastPrinted>
  <dcterms:created xsi:type="dcterms:W3CDTF">2018-03-27T06:03:00Z</dcterms:created>
  <dcterms:modified xsi:type="dcterms:W3CDTF">2026-06-11T07:03:10Z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