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20335190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дождь, днем дождь. Гроза. Ветер юго- западный, южный 7-12, днем порывы 15 м/с. Температура воздуха ночью 14-16, днем 24-26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13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гроза. Ветер юго-западный, западный 7-12 м/с. Температура воздуха 13-15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410560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25814</TotalTime>
  <Words>606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5245</cp:revision>
  <cp:lastPrinted>2021-07-01T03:56:27Z</cp:lastPrinted>
  <dcterms:created xsi:type="dcterms:W3CDTF">2018-03-27T06:03:00Z</dcterms:created>
  <dcterms:modified xsi:type="dcterms:W3CDTF">2026-06-11T07:23:27Z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