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75" d="100"/>
          <a:sy n="75" d="100"/>
        </p:scale>
        <p:origin x="-821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913789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июня</a:t>
            </a:r>
          </a:p>
          <a:p>
            <a:pPr indent="180975" algn="just">
              <a:spcAft>
                <a:spcPts val="0"/>
              </a:spcAft>
            </a:pP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дождь, гроза, днем град. Ветер южный 9-14, порывы 15-20 м/с. Температура воздуха ночью 16-18, днем 28-30 тепла.</a:t>
            </a:r>
          </a:p>
          <a:p>
            <a:pPr indent="180975" algn="just">
              <a:spcAft>
                <a:spcPts val="0"/>
              </a:spcAft>
            </a:pP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13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южный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022463"/>
              </p:ext>
            </p:extLst>
          </p:nvPr>
        </p:nvGraphicFramePr>
        <p:xfrm>
          <a:off x="5331722" y="3714952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59398</TotalTime>
  <Words>646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8191</cp:revision>
  <cp:lastPrinted>2025-08-12T06:13:34Z</cp:lastPrinted>
  <dcterms:created xsi:type="dcterms:W3CDTF">2018-03-27T06:03:00Z</dcterms:created>
  <dcterms:modified xsi:type="dcterms:W3CDTF">2026-06-11T06:40:39Z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