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016020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кратковременный дождь, гроза. Ветер юго-восточный с переходом на северо-западный 5-10, днем порывы 15 м/с. Температура воздуха ночью 12-14, днем 28-30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5463" y="336167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58764" y="24268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004108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22016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4409</cp:revision>
  <cp:lastPrinted>2021-10-14T11:15:53Z</cp:lastPrinted>
  <dcterms:created xsi:type="dcterms:W3CDTF">2018-03-27T06:03:00Z</dcterms:created>
  <dcterms:modified xsi:type="dcterms:W3CDTF">2026-06-11T07:34:55Z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